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38" r:id="rId12"/>
    <p:sldId id="458" r:id="rId13"/>
    <p:sldId id="439" r:id="rId14"/>
    <p:sldId id="440" r:id="rId15"/>
    <p:sldId id="441" r:id="rId16"/>
    <p:sldId id="442" r:id="rId17"/>
    <p:sldId id="443" r:id="rId18"/>
    <p:sldId id="444" r:id="rId19"/>
    <p:sldId id="459" r:id="rId20"/>
    <p:sldId id="427" r:id="rId21"/>
    <p:sldId id="433" r:id="rId22"/>
    <p:sldId id="434" r:id="rId23"/>
    <p:sldId id="436" r:id="rId24"/>
    <p:sldId id="435" r:id="rId25"/>
    <p:sldId id="426" r:id="rId26"/>
    <p:sldId id="437" r:id="rId27"/>
    <p:sldId id="460" r:id="rId28"/>
    <p:sldId id="445" r:id="rId29"/>
    <p:sldId id="446" r:id="rId30"/>
    <p:sldId id="447" r:id="rId31"/>
    <p:sldId id="448" r:id="rId32"/>
    <p:sldId id="429" r:id="rId33"/>
    <p:sldId id="418" r:id="rId34"/>
    <p:sldId id="393" r:id="rId35"/>
    <p:sldId id="367" r:id="rId36"/>
    <p:sldId id="419" r:id="rId37"/>
    <p:sldId id="377" r:id="rId38"/>
    <p:sldId id="395" r:id="rId39"/>
    <p:sldId id="456" r:id="rId40"/>
    <p:sldId id="397" r:id="rId41"/>
    <p:sldId id="398" r:id="rId42"/>
    <p:sldId id="450" r:id="rId43"/>
    <p:sldId id="451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9" autoAdjust="0"/>
    <p:restoredTop sz="92421" autoAdjust="0"/>
  </p:normalViewPr>
  <p:slideViewPr>
    <p:cSldViewPr snapToGrid="0">
      <p:cViewPr>
        <p:scale>
          <a:sx n="75" d="100"/>
          <a:sy n="75" d="100"/>
        </p:scale>
        <p:origin x="-1770" y="-3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r>
            <a:rPr lang="de-DE" sz="2000" dirty="0" smtClean="0"/>
            <a:t/>
          </a:r>
          <a:br>
            <a:rPr lang="de-DE" sz="2000" dirty="0" smtClean="0"/>
          </a:b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459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480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440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44.emf"/><Relationship Id="rId17" Type="http://schemas.openxmlformats.org/officeDocument/2006/relationships/image" Target="../media/image50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15" Type="http://schemas.openxmlformats.org/officeDocument/2006/relationships/image" Target="../media/image13.png"/><Relationship Id="rId10" Type="http://schemas.openxmlformats.org/officeDocument/2006/relationships/image" Target="../media/image43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4762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82068" y="3584191"/>
            <a:ext cx="3678285" cy="276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Berthe </a:t>
            </a:r>
            <a:r>
              <a:rPr lang="de-DE" sz="1200" dirty="0" err="1" smtClean="0"/>
              <a:t>Ongnomo</a:t>
            </a:r>
            <a:r>
              <a:rPr lang="de-DE" sz="12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Chancelle</a:t>
            </a:r>
            <a:r>
              <a:rPr lang="de-DE" sz="1200" dirty="0" smtClean="0"/>
              <a:t> </a:t>
            </a:r>
            <a:r>
              <a:rPr lang="de-DE" sz="1200" dirty="0" err="1" smtClean="0"/>
              <a:t>Merveille</a:t>
            </a:r>
            <a:r>
              <a:rPr lang="de-DE" sz="1200" dirty="0" smtClean="0"/>
              <a:t> </a:t>
            </a:r>
            <a:r>
              <a:rPr lang="de-DE" sz="1200" dirty="0" err="1" smtClean="0"/>
              <a:t>Tematio</a:t>
            </a:r>
            <a:r>
              <a:rPr lang="de-DE" sz="1200" dirty="0" smtClean="0"/>
              <a:t> </a:t>
            </a:r>
            <a:r>
              <a:rPr lang="de-DE" sz="1200" dirty="0" err="1" smtClean="0"/>
              <a:t>Ymele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Nagihan</a:t>
            </a:r>
            <a:r>
              <a:rPr lang="de-DE" sz="12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Michael </a:t>
            </a:r>
            <a:r>
              <a:rPr lang="de-DE" sz="1200" dirty="0" err="1" smtClean="0"/>
              <a:t>Goldenstein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Simon </a:t>
            </a:r>
            <a:r>
              <a:rPr lang="de-DE" sz="1200" dirty="0" err="1" smtClean="0"/>
              <a:t>Jakubowski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Jannik </a:t>
            </a:r>
            <a:r>
              <a:rPr lang="de-DE" sz="1200" dirty="0" err="1"/>
              <a:t>Flessner</a:t>
            </a:r>
            <a:endParaRPr lang="de-DE" sz="12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Malte </a:t>
            </a:r>
            <a:r>
              <a:rPr lang="de-DE" sz="12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Jan-Gerd </a:t>
            </a:r>
            <a:r>
              <a:rPr lang="de-DE" sz="1200" dirty="0" err="1" smtClean="0"/>
              <a:t>Meß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79" y="3613481"/>
            <a:ext cx="4436733" cy="249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Migration von JADE auf JASON (</a:t>
            </a:r>
            <a:r>
              <a:rPr lang="de-DE" sz="2400" dirty="0" err="1" smtClean="0"/>
              <a:t>Sheduler</a:t>
            </a:r>
            <a:r>
              <a:rPr lang="de-DE" sz="2400" dirty="0" smtClean="0"/>
              <a:t>)</a:t>
            </a:r>
            <a:endParaRPr lang="de-DE" sz="2200" dirty="0" smtClean="0"/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dirty="0" smtClean="0"/>
          </a:p>
          <a:p>
            <a:r>
              <a:rPr lang="de-DE" sz="2400" dirty="0" smtClean="0"/>
              <a:t>Konzept: </a:t>
            </a:r>
            <a:r>
              <a:rPr lang="de-DE" sz="2400" dirty="0" err="1" smtClean="0"/>
              <a:t>Pathfinding</a:t>
            </a:r>
            <a:endParaRPr lang="de-DE" sz="2400" dirty="0" smtClean="0"/>
          </a:p>
          <a:p>
            <a:r>
              <a:rPr lang="de-DE" sz="2400" dirty="0" smtClean="0"/>
              <a:t>Simulation</a:t>
            </a:r>
            <a:endParaRPr lang="de-DE" sz="2400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40" y="2825848"/>
            <a:ext cx="6041598" cy="339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608712" y="3706795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89972648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7395324" y="36885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7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1410</Words>
  <Application>Microsoft Office PowerPoint</Application>
  <PresentationFormat>A4-Papier (210x297 mm)</PresentationFormat>
  <Paragraphs>573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Anforderungen – Lastenheft</vt:lpstr>
      <vt:lpstr>Agenda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Jakubowski, Simon</cp:lastModifiedBy>
  <cp:revision>193</cp:revision>
  <cp:lastPrinted>2001-10-29T13:39:47Z</cp:lastPrinted>
  <dcterms:created xsi:type="dcterms:W3CDTF">2005-03-27T10:20:33Z</dcterms:created>
  <dcterms:modified xsi:type="dcterms:W3CDTF">2014-10-20T16:57:55Z</dcterms:modified>
</cp:coreProperties>
</file>